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511" y="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6F577F-5638-4BA9-8C1C-457D416E5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2308AEA-D6C0-4FF7-B246-14E1BCE831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80A7D7D-D675-4316-BBDB-EDA974CA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32AEB5A-4F03-44DE-8616-8DE424A2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194B3A-3BDD-4F5E-B5D4-D0DE5798C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93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7C4B14-B597-4140-B238-5716F0DAE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A1C80DE-6410-4DA3-AA0E-CB12D7902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D6839F-827C-4BF8-BC00-B5415E0A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25C020F-FC9C-43B4-9AD3-CA7D46FF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F47CF6-E423-4AE3-8D2A-7C77024EF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937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84CB7E7-404F-423F-A23C-8E2E3EBBD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352794F-8210-4F25-9EC2-8309AAB9F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958438-9203-4BFD-85A5-CB6E278F4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5E6D3A-A911-4E3F-AA9F-C8568C3F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C83F15-85D5-4545-A342-6AC9F1AB3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795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888FBF-E639-4E43-8C26-0BC96E30E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53D7AC-2A49-4184-B594-A35397BC9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462050-A399-4022-BE8B-869EA2E95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4BD1B6-B7F3-4252-A79E-100A7BA48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14506D-715C-4BE4-8B23-21E0D103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374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F4B524-57FB-4E8B-85A8-E68821425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F07120B-24ED-484F-9CF1-CADE6A2AE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337AFD-083A-4A6F-981E-82A11ACC6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97B2D5-1812-4C9D-8665-763ABF176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8E5666A-DC0F-49AC-81CD-57F6176F5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15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BC2CF8-4A4B-440E-A834-8B547714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4A1568-0630-4BE1-8C26-1890B2387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756429D-37B6-4359-8B63-789D4ACF0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BD03720-70DF-48FC-8956-2AA476A9D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79BE1EA-9FF6-4E2F-AB2F-1BF15786B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34E223-008F-4553-AB7A-C91A82A4B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882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158B6B-9749-4B64-A63B-CEBF2ECF6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0744313-3D34-4E2C-8F2E-D1E24676A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11A30CF-64AD-4551-91DD-429B7870D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E8E50BE-3268-4C1A-9DAC-70522FBD6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4D01FF2-8DDE-451F-A618-21B7AB49A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0E80ED3-5ADF-4821-8CDD-DD7AFB0E4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6F4827C-D82C-4672-88CB-0C39F272C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5E33159-9036-474C-ACE6-28E44B1F8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8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6AC487-A79D-4B7D-A383-031181B8D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E37CEAA-9BEB-48BD-9285-31384508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7B37C53-BB02-4240-8A54-B6282D74B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0FA8257-2E18-4165-B736-197BFEE87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50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9151F42-B7F1-49B3-B8A3-422CB5609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18054AE-D9A4-4697-8FCC-3DB9109FA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A016E94-DA6B-4E87-BBF9-7A714421A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501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7165B0-7EEF-4EF3-BD3D-D15B205B4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C2E3B7-AE5F-444A-9B75-0E747FC0A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E9E23A5-939B-470E-AC58-C5407368A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DF1798E-A247-4BA7-B79C-2FB6A781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A51D51B-9990-4E2F-B524-2D9C3D139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F50FE1D-59A4-46C1-9B77-27954BD8F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05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BAD497-8039-4009-8249-CEAD59C70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7EB5597-8E9C-434B-9B6A-0FD317B7AD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2EE4F13-BBF3-465B-B01B-A427A28D1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5EAF8E6-96F2-45B3-93E5-E5DF4D0CC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9A27A5E-1635-49E3-903E-144AA4997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6021EDD-F7F0-44AB-8B73-0A0B81688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52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E4E261E-3B21-438A-B2F9-B42BC0932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D71D8E5-D3F6-47C9-966D-706F4002F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607D35-2B98-4465-B168-17CCFDDF6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E4876-FBF3-4CC0-8259-587CB2D2FD88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E880FBE-0435-4554-922F-8333D3D6F5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FCB5A8-FDDD-4764-BC37-334AD8BA4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9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字方塊 22">
            <a:extLst>
              <a:ext uri="{FF2B5EF4-FFF2-40B4-BE49-F238E27FC236}">
                <a16:creationId xmlns:a16="http://schemas.microsoft.com/office/drawing/2014/main" id="{8EC5751C-0D03-4059-BD5C-182EFD4B1454}"/>
              </a:ext>
            </a:extLst>
          </p:cNvPr>
          <p:cNvSpPr txBox="1"/>
          <p:nvPr/>
        </p:nvSpPr>
        <p:spPr>
          <a:xfrm>
            <a:off x="2006492" y="437977"/>
            <a:ext cx="203664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400" b="1" dirty="0"/>
              <a:t>資訊大樓 </a:t>
            </a:r>
            <a:r>
              <a:rPr lang="en-US" altLang="zh-TW" sz="2400" b="1" dirty="0"/>
              <a:t>1F</a:t>
            </a:r>
            <a:endParaRPr lang="zh-TW" altLang="en-US" sz="2400" b="1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BDB24FFF-8D53-4448-9D63-A8828780B6AC}"/>
              </a:ext>
            </a:extLst>
          </p:cNvPr>
          <p:cNvSpPr txBox="1"/>
          <p:nvPr/>
        </p:nvSpPr>
        <p:spPr>
          <a:xfrm>
            <a:off x="353683" y="1121632"/>
            <a:ext cx="20313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/>
              <a:t>【</a:t>
            </a:r>
            <a:r>
              <a:rPr lang="zh-TW" altLang="en-US" sz="2400" b="1" dirty="0"/>
              <a:t>現場提供</a:t>
            </a:r>
            <a:r>
              <a:rPr lang="en-US" altLang="zh-TW" sz="2400" b="1" dirty="0"/>
              <a:t>】</a:t>
            </a:r>
          </a:p>
          <a:p>
            <a:pPr marL="342900" indent="-342900">
              <a:buAutoNum type="arabicPeriod"/>
            </a:pPr>
            <a:r>
              <a:rPr lang="en-US" altLang="zh-TW" sz="2400" dirty="0" err="1"/>
              <a:t>Wifi</a:t>
            </a:r>
            <a:r>
              <a:rPr lang="zh-TW" altLang="en-US" sz="2400" dirty="0"/>
              <a:t>連線</a:t>
            </a:r>
            <a:endParaRPr lang="en-US" altLang="zh-TW" sz="2400" dirty="0"/>
          </a:p>
          <a:p>
            <a:pPr marL="342900" indent="-342900">
              <a:buAutoNum type="arabicPeriod"/>
            </a:pPr>
            <a:r>
              <a:rPr lang="zh-TW" altLang="en-US" sz="2400" dirty="0"/>
              <a:t>電源插座</a:t>
            </a:r>
            <a:endParaRPr lang="en-US" altLang="zh-TW" sz="2400" dirty="0"/>
          </a:p>
          <a:p>
            <a:endParaRPr lang="zh-TW" altLang="en-US" sz="2400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2898EDA6-E335-4D11-94EB-3EB9D4791D2A}"/>
              </a:ext>
            </a:extLst>
          </p:cNvPr>
          <p:cNvSpPr txBox="1"/>
          <p:nvPr/>
        </p:nvSpPr>
        <p:spPr>
          <a:xfrm>
            <a:off x="353683" y="2431999"/>
            <a:ext cx="33501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/>
              <a:t>【</a:t>
            </a:r>
            <a:r>
              <a:rPr lang="zh-TW" altLang="en-US" sz="2400" b="1" dirty="0"/>
              <a:t>海報張貼規定</a:t>
            </a:r>
            <a:r>
              <a:rPr lang="en-US" altLang="zh-TW" sz="2400" b="1" dirty="0"/>
              <a:t>】</a:t>
            </a:r>
          </a:p>
          <a:p>
            <a:pPr marL="342900" indent="-342900">
              <a:buAutoNum type="arabicPeriod"/>
            </a:pPr>
            <a:r>
              <a:rPr lang="zh-TW" altLang="en-US" sz="2400" dirty="0"/>
              <a:t>使用</a:t>
            </a:r>
            <a:r>
              <a:rPr lang="en-US" altLang="zh-TW" sz="2400" dirty="0"/>
              <a:t>3M</a:t>
            </a:r>
            <a:r>
              <a:rPr lang="zh-TW" altLang="en-US" sz="2400" dirty="0"/>
              <a:t>無痕膠帶</a:t>
            </a:r>
            <a:endParaRPr lang="en-US" altLang="zh-TW" sz="2400" dirty="0"/>
          </a:p>
          <a:p>
            <a:pPr marL="342900" indent="-342900">
              <a:buAutoNum type="arabicPeriod"/>
            </a:pPr>
            <a:r>
              <a:rPr lang="zh-TW" altLang="en-US" sz="2400" dirty="0"/>
              <a:t>不可破壞桌子及展板</a:t>
            </a:r>
            <a:r>
              <a:rPr lang="en-US" altLang="zh-TW" sz="2400" dirty="0"/>
              <a:t>, </a:t>
            </a:r>
            <a:br>
              <a:rPr lang="en-US" altLang="zh-TW" sz="2400" dirty="0"/>
            </a:br>
            <a:r>
              <a:rPr lang="zh-TW" altLang="en-US" sz="2400" dirty="0"/>
              <a:t>若有破壞或損毀需付損毀費用</a:t>
            </a:r>
            <a:endParaRPr lang="en-US" altLang="zh-TW" sz="2400" dirty="0"/>
          </a:p>
          <a:p>
            <a:endParaRPr lang="zh-TW" altLang="en-US" sz="2400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700748B-CFF2-4C86-B619-564863A64E58}"/>
              </a:ext>
            </a:extLst>
          </p:cNvPr>
          <p:cNvSpPr txBox="1"/>
          <p:nvPr/>
        </p:nvSpPr>
        <p:spPr>
          <a:xfrm>
            <a:off x="250166" y="407200"/>
            <a:ext cx="162095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競賽場地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E4ABBEB-CFDB-424A-927A-79C88E9DE498}"/>
              </a:ext>
            </a:extLst>
          </p:cNvPr>
          <p:cNvSpPr txBox="1"/>
          <p:nvPr/>
        </p:nvSpPr>
        <p:spPr>
          <a:xfrm>
            <a:off x="353683" y="4388812"/>
            <a:ext cx="47704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/>
              <a:t>【</a:t>
            </a:r>
            <a:r>
              <a:rPr lang="zh-TW" altLang="en-US" sz="2400" b="1" dirty="0"/>
              <a:t>場佈規定</a:t>
            </a:r>
            <a:r>
              <a:rPr lang="en-US" altLang="zh-TW" sz="2400" b="1" dirty="0"/>
              <a:t>】</a:t>
            </a:r>
          </a:p>
          <a:p>
            <a:pPr marL="342900" indent="-342900">
              <a:buAutoNum type="arabicPeriod"/>
            </a:pPr>
            <a:r>
              <a:rPr lang="zh-TW" altLang="en-US" b="1" dirty="0">
                <a:solidFill>
                  <a:srgbClr val="0070C0"/>
                </a:solidFill>
              </a:rPr>
              <a:t>共有</a:t>
            </a:r>
            <a:r>
              <a:rPr lang="en-US" altLang="zh-TW" b="1" dirty="0">
                <a:solidFill>
                  <a:srgbClr val="0070C0"/>
                </a:solidFill>
              </a:rPr>
              <a:t>8</a:t>
            </a:r>
            <a:r>
              <a:rPr lang="zh-TW" altLang="en-US" b="1" dirty="0">
                <a:solidFill>
                  <a:srgbClr val="0070C0"/>
                </a:solidFill>
              </a:rPr>
              <a:t>組請於當天早上至現場登記位置</a:t>
            </a:r>
            <a:endParaRPr lang="en-US" altLang="zh-TW" b="1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zh-TW" altLang="en-US" b="1" dirty="0">
                <a:solidFill>
                  <a:srgbClr val="FF0000"/>
                </a:solidFill>
              </a:rPr>
              <a:t>各組</a:t>
            </a:r>
            <a:r>
              <a:rPr lang="en-US" altLang="zh-TW" b="1" dirty="0">
                <a:solidFill>
                  <a:srgbClr val="FF0000"/>
                </a:solidFill>
              </a:rPr>
              <a:t>12:50</a:t>
            </a:r>
            <a:r>
              <a:rPr lang="zh-TW" altLang="en-US" b="1" dirty="0">
                <a:solidFill>
                  <a:srgbClr val="FF0000"/>
                </a:solidFill>
              </a:rPr>
              <a:t>前要完成場佈 </a:t>
            </a:r>
            <a:r>
              <a:rPr lang="en-US" altLang="zh-TW" b="1" dirty="0">
                <a:solidFill>
                  <a:srgbClr val="FF0000"/>
                </a:solidFill>
              </a:rPr>
              <a:t>13:00</a:t>
            </a:r>
            <a:r>
              <a:rPr lang="zh-TW" altLang="en-US" b="1" dirty="0">
                <a:solidFill>
                  <a:srgbClr val="FF0000"/>
                </a:solidFill>
              </a:rPr>
              <a:t>準時評分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zh-TW" altLang="en-US" dirty="0"/>
              <a:t>請同學們全程配戴口罩</a:t>
            </a:r>
            <a:endParaRPr lang="en-US" altLang="zh-TW" dirty="0"/>
          </a:p>
          <a:p>
            <a:pPr marL="342900" indent="-342900">
              <a:buAutoNum type="arabicPeriod"/>
            </a:pPr>
            <a:r>
              <a:rPr lang="zh-TW" altLang="en-US" dirty="0"/>
              <a:t>至少張貼海報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1B704079-36DF-42C7-81CC-3D7038410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831" y="79899"/>
            <a:ext cx="56886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01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FE94D563-2095-431B-B2C8-D4DB10BAB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197" y="3429000"/>
            <a:ext cx="3849503" cy="3075766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1736C3E0-BF2C-474D-A260-555410E3F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554" y="291471"/>
            <a:ext cx="3020081" cy="6275057"/>
          </a:xfrm>
          <a:prstGeom prst="rect">
            <a:avLst/>
          </a:prstGeom>
        </p:spPr>
      </p:pic>
      <p:grpSp>
        <p:nvGrpSpPr>
          <p:cNvPr id="13" name="群組 12">
            <a:extLst>
              <a:ext uri="{FF2B5EF4-FFF2-40B4-BE49-F238E27FC236}">
                <a16:creationId xmlns:a16="http://schemas.microsoft.com/office/drawing/2014/main" id="{89F12EC9-2273-44B3-9796-FDE01E877049}"/>
              </a:ext>
            </a:extLst>
          </p:cNvPr>
          <p:cNvGrpSpPr/>
          <p:nvPr/>
        </p:nvGrpSpPr>
        <p:grpSpPr>
          <a:xfrm>
            <a:off x="9221404" y="4055403"/>
            <a:ext cx="1498402" cy="1918163"/>
            <a:chOff x="9221404" y="4055403"/>
            <a:chExt cx="1498402" cy="1918163"/>
          </a:xfrm>
        </p:grpSpPr>
        <p:sp>
          <p:nvSpPr>
            <p:cNvPr id="9" name="流程圖: 人工輸入 8">
              <a:extLst>
                <a:ext uri="{FF2B5EF4-FFF2-40B4-BE49-F238E27FC236}">
                  <a16:creationId xmlns:a16="http://schemas.microsoft.com/office/drawing/2014/main" id="{40649370-4532-4A15-AC91-5FAB3051C517}"/>
                </a:ext>
              </a:extLst>
            </p:cNvPr>
            <p:cNvSpPr/>
            <p:nvPr/>
          </p:nvSpPr>
          <p:spPr>
            <a:xfrm rot="10800000">
              <a:off x="9221405" y="4055403"/>
              <a:ext cx="1498401" cy="1918163"/>
            </a:xfrm>
            <a:prstGeom prst="flowChartManualIn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7249313F-4633-434B-8B8D-7F13F5C9A263}"/>
                </a:ext>
              </a:extLst>
            </p:cNvPr>
            <p:cNvSpPr/>
            <p:nvPr/>
          </p:nvSpPr>
          <p:spPr>
            <a:xfrm>
              <a:off x="9221404" y="4512641"/>
              <a:ext cx="1498402" cy="9702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 Black" panose="020B0A04020102020204" pitchFamily="34" charset="0"/>
                </a:rPr>
                <a:t>系海報</a:t>
              </a:r>
              <a:endPara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3CB9AE6A-1B95-41F1-AF2F-87032D722315}"/>
              </a:ext>
            </a:extLst>
          </p:cNvPr>
          <p:cNvGrpSpPr/>
          <p:nvPr/>
        </p:nvGrpSpPr>
        <p:grpSpPr>
          <a:xfrm>
            <a:off x="8712678" y="534838"/>
            <a:ext cx="1405224" cy="3243532"/>
            <a:chOff x="8712678" y="534838"/>
            <a:chExt cx="1405224" cy="3243532"/>
          </a:xfrm>
        </p:grpSpPr>
        <p:sp>
          <p:nvSpPr>
            <p:cNvPr id="11" name="流程圖: 人工輸入 10">
              <a:extLst>
                <a:ext uri="{FF2B5EF4-FFF2-40B4-BE49-F238E27FC236}">
                  <a16:creationId xmlns:a16="http://schemas.microsoft.com/office/drawing/2014/main" id="{20EA8FD7-CA0E-465B-88B8-9C3E31CE6400}"/>
                </a:ext>
              </a:extLst>
            </p:cNvPr>
            <p:cNvSpPr/>
            <p:nvPr/>
          </p:nvSpPr>
          <p:spPr>
            <a:xfrm rot="10800000" flipV="1">
              <a:off x="8712678" y="534838"/>
              <a:ext cx="1405224" cy="3243532"/>
            </a:xfrm>
            <a:prstGeom prst="flowChartManualInpu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D36F18E-61D2-4A91-8693-57D411309062}"/>
                </a:ext>
              </a:extLst>
            </p:cNvPr>
            <p:cNvSpPr/>
            <p:nvPr/>
          </p:nvSpPr>
          <p:spPr>
            <a:xfrm>
              <a:off x="8777376" y="1180403"/>
              <a:ext cx="1275827" cy="23843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 Black" panose="020B0A04020102020204" pitchFamily="34" charset="0"/>
                </a:rPr>
                <a:t>各組海報</a:t>
              </a:r>
              <a:endParaRPr lang="en-US" altLang="zh-TW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endParaRPr>
            </a:p>
            <a:p>
              <a:pPr algn="ctr"/>
              <a:endParaRPr lang="en-US" altLang="zh-TW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endParaRPr>
            </a:p>
            <a:p>
              <a:pPr algn="ctr"/>
              <a:r>
                <a:rPr lang="zh-TW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 Black" panose="020B0A04020102020204" pitchFamily="34" charset="0"/>
                </a:rPr>
                <a:t>張貼處</a:t>
              </a:r>
              <a:endPara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07C1EF9-2595-44F7-AA6C-B0B131350391}"/>
              </a:ext>
            </a:extLst>
          </p:cNvPr>
          <p:cNvSpPr txBox="1"/>
          <p:nvPr/>
        </p:nvSpPr>
        <p:spPr>
          <a:xfrm>
            <a:off x="517585" y="291471"/>
            <a:ext cx="646843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展場場地 </a:t>
            </a:r>
            <a:r>
              <a:rPr lang="en-US" altLang="zh-TW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– </a:t>
            </a:r>
            <a:r>
              <a:rPr lang="zh-TW" altLang="en-US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展示桌</a:t>
            </a:r>
            <a:r>
              <a:rPr lang="en-US" altLang="zh-TW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/</a:t>
            </a:r>
            <a:r>
              <a:rPr lang="zh-TW" altLang="en-US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展板</a:t>
            </a:r>
            <a:r>
              <a:rPr lang="en-US" altLang="zh-TW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(</a:t>
            </a:r>
            <a:r>
              <a:rPr lang="zh-TW" altLang="en-US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海報張貼處</a:t>
            </a:r>
            <a:r>
              <a:rPr lang="en-US" altLang="zh-TW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)</a:t>
            </a:r>
            <a:endParaRPr lang="zh-TW" altLang="en-US" sz="2800" dirty="0"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65814D4-6B8D-4F0F-B870-7816CF1356A3}"/>
              </a:ext>
            </a:extLst>
          </p:cNvPr>
          <p:cNvSpPr txBox="1"/>
          <p:nvPr/>
        </p:nvSpPr>
        <p:spPr>
          <a:xfrm>
            <a:off x="4019397" y="2715905"/>
            <a:ext cx="233910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展板及桌子大小</a:t>
            </a:r>
          </a:p>
        </p:txBody>
      </p:sp>
    </p:spTree>
    <p:extLst>
      <p:ext uri="{BB962C8B-B14F-4D97-AF65-F5344CB8AC3E}">
        <p14:creationId xmlns:p14="http://schemas.microsoft.com/office/powerpoint/2010/main" val="316053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107</Words>
  <Application>Microsoft Office PowerPoint</Application>
  <PresentationFormat>寬螢幕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華康細圓體</vt:lpstr>
      <vt:lpstr>新細明體</vt:lpstr>
      <vt:lpstr>Arial</vt:lpstr>
      <vt:lpstr>Arial Black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25</cp:revision>
  <cp:lastPrinted>2021-11-08T09:51:21Z</cp:lastPrinted>
  <dcterms:created xsi:type="dcterms:W3CDTF">2021-10-19T06:21:27Z</dcterms:created>
  <dcterms:modified xsi:type="dcterms:W3CDTF">2022-12-09T08:43:46Z</dcterms:modified>
</cp:coreProperties>
</file>